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van der Weijden" userId="d5a97714-595f-41f7-a457-b8fe7f3b0d31" providerId="ADAL" clId="{5AF4B403-0D2D-4517-980E-8FE4E6B515BC}"/>
    <pc:docChg chg="delSld">
      <pc:chgData name="Emil van der Weijden" userId="d5a97714-595f-41f7-a457-b8fe7f3b0d31" providerId="ADAL" clId="{5AF4B403-0D2D-4517-980E-8FE4E6B515BC}" dt="2023-01-23T12:40:30.210" v="0" actId="2696"/>
      <pc:docMkLst>
        <pc:docMk/>
      </pc:docMkLst>
      <pc:sldChg chg="del">
        <pc:chgData name="Emil van der Weijden" userId="d5a97714-595f-41f7-a457-b8fe7f3b0d31" providerId="ADAL" clId="{5AF4B403-0D2D-4517-980E-8FE4E6B515BC}" dt="2023-01-23T12:40:30.210" v="0" actId="2696"/>
        <pc:sldMkLst>
          <pc:docMk/>
          <pc:sldMk cId="3416807915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7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0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23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44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01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44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56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97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80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45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721AC-EE7F-4CC2-99CB-49D21EFE3F3D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4C05-64E5-4E5F-98EA-C6F4A3A86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1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Gedragsverrijking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nl-NL" dirty="0"/>
              <a:t>Deskundig en vakbekwaam handelen bij afwijkingen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4203192"/>
            <a:ext cx="3962400" cy="26548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6256" cy="24950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3" y="4164004"/>
            <a:ext cx="4752975" cy="24193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339971"/>
            <a:ext cx="2780309" cy="22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2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Verrijkingsmaterialen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Verrijkingsmaterialen prikkelen de dieren om (meer) gevarieerd gedrag en beweging te laten zien.</a:t>
            </a:r>
          </a:p>
          <a:p>
            <a:r>
              <a:rPr lang="nl-NL" dirty="0"/>
              <a:t>Dit prikkelt de hersenactiviteit en de intelligentie van dieren. </a:t>
            </a:r>
          </a:p>
          <a:p>
            <a:r>
              <a:rPr lang="nl-NL" dirty="0"/>
              <a:t>Met verrijkingsmaterialen kun je verveling en afwijkend gedrag terugdringen. </a:t>
            </a:r>
          </a:p>
          <a:p>
            <a:r>
              <a:rPr lang="nl-NL" dirty="0"/>
              <a:t>Denk bijvoorbeeld aan:</a:t>
            </a:r>
          </a:p>
          <a:p>
            <a:pPr lvl="1"/>
            <a:r>
              <a:rPr lang="nl-NL" dirty="0"/>
              <a:t>Puzzels</a:t>
            </a:r>
          </a:p>
          <a:p>
            <a:pPr lvl="1"/>
            <a:r>
              <a:rPr lang="nl-NL" dirty="0"/>
              <a:t>Loopradje</a:t>
            </a:r>
          </a:p>
          <a:p>
            <a:pPr lvl="1"/>
            <a:r>
              <a:rPr lang="nl-NL" dirty="0"/>
              <a:t>Klimmateriaal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4268293"/>
            <a:ext cx="3742509" cy="20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7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Wat gaan we vandaag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Theorie afwijkend gedrag en gedragsverrijking</a:t>
            </a:r>
          </a:p>
          <a:p>
            <a:r>
              <a:rPr lang="nl-NL" dirty="0"/>
              <a:t>Opdracht gedrag</a:t>
            </a:r>
            <a:endParaRPr lang="nl-NL" b="1" dirty="0"/>
          </a:p>
          <a:p>
            <a:r>
              <a:rPr lang="nl-NL" dirty="0"/>
              <a:t>Presenteren opdracht</a:t>
            </a:r>
          </a:p>
        </p:txBody>
      </p:sp>
    </p:spTree>
    <p:extLst>
      <p:ext uri="{BB962C8B-B14F-4D97-AF65-F5344CB8AC3E}">
        <p14:creationId xmlns:p14="http://schemas.microsoft.com/office/powerpoint/2010/main" val="255923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Afwijkend 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een dier bepaald gedrag wil uitvoeren, maar de omstandigheden laten dat niet toe, dan raakt het dier verveeld of gestrest.</a:t>
            </a:r>
          </a:p>
          <a:p>
            <a:r>
              <a:rPr lang="nl-NL" dirty="0"/>
              <a:t>Het dier ontwikkelt dan gedrag dat het onder normale omstandigheden niet laat zien.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9" y="4036423"/>
            <a:ext cx="3413760" cy="25603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89" y="3858918"/>
            <a:ext cx="3767793" cy="29153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63" y="3218838"/>
            <a:ext cx="26670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Sterke motivatie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790109" cy="4351338"/>
          </a:xfrm>
        </p:spPr>
        <p:txBody>
          <a:bodyPr/>
          <a:lstStyle/>
          <a:p>
            <a:r>
              <a:rPr lang="nl-NL" dirty="0"/>
              <a:t>Dieren beschikken over een sterkte motivatie om bepaalde gedragingen uit te voeren. </a:t>
            </a:r>
          </a:p>
          <a:p>
            <a:pPr lvl="1"/>
            <a:r>
              <a:rPr lang="nl-NL" dirty="0"/>
              <a:t>Wroeten van varkens</a:t>
            </a:r>
          </a:p>
          <a:p>
            <a:pPr lvl="1"/>
            <a:r>
              <a:rPr lang="nl-NL" dirty="0"/>
              <a:t>Grote afstanden lopen ijsbeer</a:t>
            </a:r>
          </a:p>
          <a:p>
            <a:pPr lvl="1"/>
            <a:r>
              <a:rPr lang="nl-NL" dirty="0"/>
              <a:t>Vliegen bij vogels</a:t>
            </a:r>
          </a:p>
          <a:p>
            <a:r>
              <a:rPr lang="nl-NL" dirty="0"/>
              <a:t>Als ze beperkt worden om bepaalde gedragen uit te voeren neemt de kans toe dat het dier afwijkend gedrag  gaat vertonen.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09" y="2211682"/>
            <a:ext cx="5368835" cy="3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3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Voorbeelden van afwijkend 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Stereotiep gedrag</a:t>
            </a:r>
          </a:p>
          <a:p>
            <a:pPr lvl="1"/>
            <a:r>
              <a:rPr lang="nl-NL" dirty="0"/>
              <a:t>Gedrag dat geen duidelijk doel of duidelijke functie heeft en continu herhaald wordt. </a:t>
            </a:r>
          </a:p>
          <a:p>
            <a:r>
              <a:rPr lang="nl-NL" dirty="0"/>
              <a:t>Conflict gedrag</a:t>
            </a:r>
          </a:p>
          <a:p>
            <a:pPr lvl="1"/>
            <a:r>
              <a:rPr lang="nl-NL" dirty="0"/>
              <a:t>Gedrag waarbij het dier gedrag vertoond wat op dat moment erg onlogisch is</a:t>
            </a:r>
          </a:p>
          <a:p>
            <a:pPr lvl="2"/>
            <a:r>
              <a:rPr lang="nl-NL" dirty="0"/>
              <a:t>Ambivalent gedrag</a:t>
            </a:r>
          </a:p>
          <a:p>
            <a:pPr lvl="2"/>
            <a:r>
              <a:rPr lang="nl-NL" dirty="0" err="1"/>
              <a:t>Omgericht</a:t>
            </a:r>
            <a:r>
              <a:rPr lang="nl-NL" dirty="0"/>
              <a:t> gedrag</a:t>
            </a:r>
          </a:p>
          <a:p>
            <a:pPr lvl="2"/>
            <a:r>
              <a:rPr lang="nl-NL" dirty="0"/>
              <a:t>Overspronggedrag </a:t>
            </a:r>
          </a:p>
          <a:p>
            <a:r>
              <a:rPr lang="nl-NL" dirty="0" err="1"/>
              <a:t>Apatisch</a:t>
            </a:r>
            <a:r>
              <a:rPr lang="nl-NL" dirty="0"/>
              <a:t> gedrag</a:t>
            </a:r>
          </a:p>
          <a:p>
            <a:pPr lvl="1"/>
            <a:r>
              <a:rPr lang="nl-NL" dirty="0"/>
              <a:t>	Gedrag waarbij het dier geen belangstelling toont voor zijn omgeving door gebrek aan motivatie en emotie (chronische stress reactie)</a:t>
            </a:r>
          </a:p>
        </p:txBody>
      </p:sp>
    </p:spTree>
    <p:extLst>
      <p:ext uri="{BB962C8B-B14F-4D97-AF65-F5344CB8AC3E}">
        <p14:creationId xmlns:p14="http://schemas.microsoft.com/office/powerpoint/2010/main" val="213514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Conflictgedrag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Bij </a:t>
            </a:r>
            <a:r>
              <a:rPr lang="nl-NL" b="1" dirty="0"/>
              <a:t>ambivalent gedrag </a:t>
            </a:r>
            <a:r>
              <a:rPr lang="nl-NL" dirty="0"/>
              <a:t>is het gedrag opgebouwd uit handelingen uit de twee gedragssystemen waar het dier tussen twijfelt.</a:t>
            </a:r>
          </a:p>
          <a:p>
            <a:r>
              <a:rPr lang="nl-NL" dirty="0"/>
              <a:t>Bij </a:t>
            </a:r>
            <a:r>
              <a:rPr lang="nl-NL" b="1" dirty="0"/>
              <a:t>overspronggedrag</a:t>
            </a:r>
            <a:r>
              <a:rPr lang="nl-NL" dirty="0"/>
              <a:t> is het gedrag van het dier opgebouwd uit handelingen uit een derde gedragssysteem. Bijvoorbeeld: foerageergedrag of verzorgingsgedrag</a:t>
            </a:r>
          </a:p>
          <a:p>
            <a:r>
              <a:rPr lang="nl-NL" dirty="0"/>
              <a:t>Bij </a:t>
            </a:r>
            <a:r>
              <a:rPr lang="nl-NL" b="1" dirty="0" err="1"/>
              <a:t>omgericht</a:t>
            </a:r>
            <a:r>
              <a:rPr lang="nl-NL" b="1" dirty="0"/>
              <a:t> gedrag </a:t>
            </a:r>
            <a:r>
              <a:rPr lang="nl-NL" dirty="0"/>
              <a:t>richt het dier zijn gedrag tot een ander die helemaal niets met het conflict te maken heeft</a:t>
            </a:r>
          </a:p>
          <a:p>
            <a:pPr marL="0" indent="0" fontAlgn="t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3" y="4453856"/>
            <a:ext cx="2965270" cy="223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Gedragsverrijking??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Drie manieren waarop verrijking bij dieren kan plaatsvinden:</a:t>
            </a:r>
          </a:p>
          <a:p>
            <a:r>
              <a:rPr lang="nl-NL" dirty="0"/>
              <a:t>Sociale verrijking</a:t>
            </a:r>
          </a:p>
          <a:p>
            <a:r>
              <a:rPr lang="nl-NL" dirty="0"/>
              <a:t>Voedselverrijking</a:t>
            </a:r>
          </a:p>
          <a:p>
            <a:r>
              <a:rPr lang="nl-NL" dirty="0"/>
              <a:t>Verrijkingsmaterialen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0" y="2665549"/>
            <a:ext cx="5935980" cy="39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Sociale verrijking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Individuele huisvesting van sociale dieren levert veel frustratie en stress op. </a:t>
            </a:r>
          </a:p>
          <a:p>
            <a:r>
              <a:rPr lang="nl-NL" dirty="0"/>
              <a:t>De dieren kunnen hun aangeboren en aangeleerde sociale gedrag niet uitvoeren of afmaken.</a:t>
            </a:r>
          </a:p>
          <a:p>
            <a:r>
              <a:rPr lang="nl-NL" dirty="0"/>
              <a:t>Resultaat:	</a:t>
            </a:r>
          </a:p>
          <a:p>
            <a:pPr lvl="1"/>
            <a:r>
              <a:rPr lang="nl-NL" dirty="0"/>
              <a:t>Verenplukken papegaaien</a:t>
            </a:r>
          </a:p>
          <a:p>
            <a:pPr lvl="1"/>
            <a:r>
              <a:rPr lang="nl-NL" dirty="0"/>
              <a:t>Angst en agressie honden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51" y="3603307"/>
            <a:ext cx="3872049" cy="2904037"/>
          </a:xfrm>
          <a:prstGeom prst="rect">
            <a:avLst/>
          </a:prstGeo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20" y="5055326"/>
            <a:ext cx="3894740" cy="18026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88910"/>
            <a:ext cx="2815590" cy="18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Voedselverrijking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natuur besteden dieren vaak veel tijd aan het zoeken naar voedsel. </a:t>
            </a:r>
          </a:p>
          <a:p>
            <a:r>
              <a:rPr lang="nl-NL" dirty="0"/>
              <a:t>Voedsel kant en klaar </a:t>
            </a:r>
            <a:r>
              <a:rPr lang="nl-NL" dirty="0">
                <a:sym typeface="Wingdings" panose="05000000000000000000" pitchFamily="2" charset="2"/>
              </a:rPr>
              <a:t> energie en tijd over  verveling en frustratie</a:t>
            </a:r>
          </a:p>
          <a:p>
            <a:r>
              <a:rPr lang="nl-NL" dirty="0">
                <a:sym typeface="Wingdings" panose="05000000000000000000" pitchFamily="2" charset="2"/>
              </a:rPr>
              <a:t>Voedselverrijking is goede manier om welzijn te verhogen</a:t>
            </a:r>
          </a:p>
          <a:p>
            <a:r>
              <a:rPr lang="nl-NL" dirty="0">
                <a:sym typeface="Wingdings" panose="05000000000000000000" pitchFamily="2" charset="2"/>
              </a:rPr>
              <a:t>Afwijkend gedrag, o.a.: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Staartbijten bij varkens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Kribbebijten bij paarden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IJsberen bij carnivoren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2" y="4043679"/>
            <a:ext cx="3202577" cy="25140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63" y="478618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395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382</Words>
  <Application>Microsoft Office PowerPoint</Application>
  <PresentationFormat>Breedbeeld</PresentationFormat>
  <Paragraphs>56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Gedragsverrijking</vt:lpstr>
      <vt:lpstr>Wat gaan we vandaag doen?</vt:lpstr>
      <vt:lpstr>Afwijkend gedrag</vt:lpstr>
      <vt:lpstr>Sterke motivatie</vt:lpstr>
      <vt:lpstr>Voorbeelden van afwijkend gedrag</vt:lpstr>
      <vt:lpstr>Conflictgedrag</vt:lpstr>
      <vt:lpstr>Gedragsverrijking??</vt:lpstr>
      <vt:lpstr>Sociale verrijking</vt:lpstr>
      <vt:lpstr>Voedselverrijking</vt:lpstr>
      <vt:lpstr>Verrijkingsmaterialen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Gedragsverrijking</dc:title>
  <dc:creator>Weijden, Yorike van der</dc:creator>
  <cp:lastModifiedBy>Emil van der Weijden</cp:lastModifiedBy>
  <cp:revision>14</cp:revision>
  <dcterms:created xsi:type="dcterms:W3CDTF">2018-01-17T14:01:15Z</dcterms:created>
  <dcterms:modified xsi:type="dcterms:W3CDTF">2023-01-23T12:40:33Z</dcterms:modified>
</cp:coreProperties>
</file>